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8" r:id="rId5"/>
    <p:sldId id="27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157192"/>
            <a:ext cx="3456384" cy="139256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Исследовательская работа</a:t>
            </a:r>
          </a:p>
          <a:p>
            <a:pPr algn="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ченицы 6А класса МБОУ СОШ№3</a:t>
            </a:r>
          </a:p>
          <a:p>
            <a:pPr algn="r"/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им.Д.Ф.Лавриненко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Маргашовой Александры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6838528" cy="139558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Хозевитские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мученики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6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573016"/>
            <a:ext cx="3178696" cy="26518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Икона их монастыря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Хозевитов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.  Преподобные Иоанн и Георгий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Хозевиты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C:\Users\1\Desktop\про хозевит\презентация\12.иоанн и георг.хозевит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3950851" cy="5853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384376" cy="59766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Преподобный Георгий </a:t>
            </a:r>
            <a:r>
              <a:rPr lang="ru-RU" sz="2400" dirty="0" err="1" smtClean="0"/>
              <a:t>Хозевит</a:t>
            </a:r>
            <a:r>
              <a:rPr lang="ru-RU" sz="2400" dirty="0" smtClean="0"/>
              <a:t>.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0" dirty="0"/>
              <a:t>Прославился подвигами еще в юности, строгий аскет, был духовником не только в своем монастыре, но и у отшельников. Предупредил монахов о нападении и разрушении монастыря в 614г., этим спас многих от </a:t>
            </a:r>
            <a:r>
              <a:rPr lang="ru-RU" sz="2400" b="0" dirty="0" smtClean="0"/>
              <a:t>смерти.</a:t>
            </a:r>
            <a:br>
              <a:rPr lang="ru-RU" sz="2400" b="0" dirty="0" smtClean="0"/>
            </a:br>
            <a:r>
              <a:rPr lang="ru-RU" sz="2400" b="0" dirty="0" smtClean="0"/>
              <a:t>Умер в 625г.</a:t>
            </a:r>
            <a:endParaRPr lang="ru-RU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6" name="Picture 2" descr="C:\Users\1\Desktop\про хозевит\презентация\13.георгий хозевит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58" y="404664"/>
            <a:ext cx="4642681" cy="5789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293096"/>
            <a:ext cx="3008313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Преподобный Иоанн Новый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Хозевит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(румынский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</a:t>
            </a:r>
            <a:r>
              <a:rPr lang="ru-RU" sz="2400" b="0" dirty="0" smtClean="0"/>
              <a:t>строгий </a:t>
            </a:r>
            <a:r>
              <a:rPr lang="ru-RU" sz="2400" b="0" dirty="0"/>
              <a:t>аскет и отшельник. В 1992 году преподобный Иоанн Румын был причислен к лику святых.</a:t>
            </a:r>
            <a:endParaRPr lang="ru-RU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0" name="Picture 2" descr="C:\Users\1\Desktop\про хозевит\презентация\13.Иоанн Новый Хозевит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786606"/>
            <a:ext cx="3479800" cy="482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про хозевит\презентация\14.хозев.муч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43290"/>
            <a:ext cx="7776865" cy="4838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Мучениками в монастыре почитают только монахов, погибших во время   нападения персов в 614г. Тогда  при защите монастыря погибли около 40 монахов</a:t>
            </a:r>
            <a:r>
              <a:rPr lang="ru-RU" sz="2400" dirty="0" smtClean="0"/>
              <a:t>..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448" y="5229200"/>
            <a:ext cx="82352" cy="896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2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про хозевит\презентация\кости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8467442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ости </a:t>
            </a:r>
            <a:r>
              <a:rPr lang="ru-RU" sz="2400" b="1" dirty="0"/>
              <a:t>и главы </a:t>
            </a:r>
            <a:r>
              <a:rPr lang="ru-RU" sz="2400" b="1" dirty="0" smtClean="0"/>
              <a:t> мучеников </a:t>
            </a:r>
            <a:r>
              <a:rPr lang="ru-RU" sz="2400" b="1" dirty="0" err="1" smtClean="0"/>
              <a:t>хозевитских</a:t>
            </a:r>
            <a:r>
              <a:rPr lang="ru-RU" sz="2400" b="1" dirty="0" smtClean="0"/>
              <a:t>  хранятся </a:t>
            </a:r>
            <a:r>
              <a:rPr lang="ru-RU" sz="2400" b="1" dirty="0"/>
              <a:t>в часовне и алтаре храма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zbyka.ru/palomnik/images/4/4a/%D0%9C%D0%BE%D0%BD%D0%B0%D1%81%D1%82%D1%8B%D1%80%D1%8C_%D0%93%D0%B5%D0%BE%D1%80%D0%B3%D0%B8%D1%8F_%D0%A5%D0%BE%D0%B7%D0%B5%D0%B2%D0%B8%D1%82%D0%B0_%28%D0%92%D0%B0%D0%B4%D0%B8_%D0%9A%D0%B5%D0%BB%D1%8C%D1%82%2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zbyka.ru/palomnik/images/4/4a/%D0%9C%D0%BE%D0%BD%D0%B0%D1%81%D1%82%D1%8B%D1%80%D1%8C_%D0%93%D0%B5%D0%BE%D1%80%D0%B3%D0%B8%D1%8F_%D0%A5%D0%BE%D0%B7%D0%B5%D0%B2%D0%B8%D1%82%D0%B0_%28%D0%92%D0%B0%D0%B4%D0%B8_%D0%9A%D0%B5%D0%BB%D1%8C%D1%82%29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630"/>
            <a:ext cx="7632848" cy="513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91680" y="5501725"/>
            <a:ext cx="7344816" cy="70761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Желаем всем посетить этот удивительный монастырь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1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про хозевит\презентация\в конец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11463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1 Shelley Volante" panose="030306020406070F0B05" pitchFamily="66" charset="0"/>
              </a:rPr>
              <a:t>Хозевитский</a:t>
            </a:r>
            <a:r>
              <a:rPr lang="ru-RU" b="1" dirty="0">
                <a:latin typeface="1 Shelley Volante" panose="030306020406070F0B05" pitchFamily="66" charset="0"/>
              </a:rPr>
              <a:t> </a:t>
            </a:r>
            <a:r>
              <a:rPr lang="ru-RU" b="1" dirty="0" smtClean="0">
                <a:latin typeface="1 Shelley Volante" panose="030306020406070F0B05" pitchFamily="66" charset="0"/>
              </a:rPr>
              <a:t>монастырь </a:t>
            </a:r>
            <a:r>
              <a:rPr lang="ru-RU" b="1" dirty="0">
                <a:latin typeface="1 Shelley Volante" panose="030306020406070F0B05" pitchFamily="66" charset="0"/>
              </a:rPr>
              <a:t>находится в Иудейской пустыне </a:t>
            </a:r>
            <a:r>
              <a:rPr lang="ru-RU" b="1" dirty="0" smtClean="0">
                <a:latin typeface="1 Shelley Volante" panose="030306020406070F0B05" pitchFamily="66" charset="0"/>
              </a:rPr>
              <a:t>Палестины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3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про хозевит\презентация\в кон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30817" cy="5270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1 Shelley Volante" panose="030306020406070F0B05" pitchFamily="66" charset="0"/>
              </a:rPr>
              <a:t/>
            </a:r>
            <a:br>
              <a:rPr lang="ru-RU" b="1" dirty="0" smtClean="0">
                <a:latin typeface="1 Shelley Volante" panose="030306020406070F0B05" pitchFamily="66" charset="0"/>
              </a:rPr>
            </a:br>
            <a:r>
              <a:rPr lang="ru-RU" b="1" dirty="0">
                <a:latin typeface="1 Shelley Volante" panose="030306020406070F0B05" pitchFamily="66" charset="0"/>
              </a:rPr>
              <a:t/>
            </a:r>
            <a:br>
              <a:rPr lang="ru-RU" b="1" dirty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/>
            </a:r>
            <a:br>
              <a:rPr lang="ru-RU" b="1" dirty="0" smtClean="0">
                <a:latin typeface="1 Shelley Volante" panose="030306020406070F0B05" pitchFamily="66" charset="0"/>
              </a:rPr>
            </a:br>
            <a:r>
              <a:rPr lang="ru-RU" b="1" dirty="0">
                <a:latin typeface="1 Shelley Volante" panose="030306020406070F0B05" pitchFamily="66" charset="0"/>
              </a:rPr>
              <a:t/>
            </a:r>
            <a:br>
              <a:rPr lang="ru-RU" b="1" dirty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/>
            </a:r>
            <a:br>
              <a:rPr lang="ru-RU" b="1" dirty="0" smtClean="0">
                <a:latin typeface="1 Shelley Volante" panose="030306020406070F0B05" pitchFamily="66" charset="0"/>
              </a:rPr>
            </a:br>
            <a:r>
              <a:rPr lang="ru-RU" b="1" dirty="0">
                <a:latin typeface="1 Shelley Volante" panose="030306020406070F0B05" pitchFamily="66" charset="0"/>
              </a:rPr>
              <a:t/>
            </a:r>
            <a:br>
              <a:rPr lang="ru-RU" b="1" dirty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/>
            </a:r>
            <a:br>
              <a:rPr lang="ru-RU" b="1" dirty="0" smtClean="0">
                <a:latin typeface="1 Shelley Volante" panose="030306020406070F0B05" pitchFamily="66" charset="0"/>
              </a:rPr>
            </a:br>
            <a:r>
              <a:rPr lang="ru-RU" b="1" dirty="0">
                <a:latin typeface="1 Shelley Volante" panose="030306020406070F0B05" pitchFamily="66" charset="0"/>
              </a:rPr>
              <a:t/>
            </a:r>
            <a:br>
              <a:rPr lang="ru-RU" b="1" dirty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/>
            </a:r>
            <a:br>
              <a:rPr lang="ru-RU" b="1" dirty="0" smtClean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>Ущелье на местном наречии называется </a:t>
            </a:r>
            <a:r>
              <a:rPr lang="ru-RU" b="1" dirty="0" err="1" smtClean="0">
                <a:latin typeface="1 Shelley Volante" panose="030306020406070F0B05" pitchFamily="66" charset="0"/>
              </a:rPr>
              <a:t>Хузив</a:t>
            </a:r>
            <a:r>
              <a:rPr lang="ru-RU" b="1" dirty="0" smtClean="0">
                <a:latin typeface="1 Shelley Volante" panose="030306020406070F0B05" pitchFamily="66" charset="0"/>
              </a:rPr>
              <a:t> или </a:t>
            </a:r>
            <a:r>
              <a:rPr lang="ru-RU" b="1" dirty="0" err="1" smtClean="0">
                <a:latin typeface="1 Shelley Volante" panose="030306020406070F0B05" pitchFamily="66" charset="0"/>
              </a:rPr>
              <a:t>Хузива</a:t>
            </a:r>
            <a:r>
              <a:rPr lang="ru-RU" b="1" dirty="0" smtClean="0">
                <a:latin typeface="1 Shelley Volante" panose="030306020406070F0B05" pitchFamily="66" charset="0"/>
              </a:rPr>
              <a:t>.</a:t>
            </a:r>
            <a:r>
              <a:rPr lang="ru-RU" b="1" dirty="0">
                <a:latin typeface="1 Shelley Volante" panose="030306020406070F0B05" pitchFamily="66" charset="0"/>
              </a:rPr>
              <a:t/>
            </a:r>
            <a:br>
              <a:rPr lang="ru-RU" b="1" dirty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/>
            </a:r>
            <a:br>
              <a:rPr lang="ru-RU" b="1" dirty="0" smtClean="0">
                <a:latin typeface="1 Shelley Volante" panose="030306020406070F0B05" pitchFamily="66" charset="0"/>
              </a:rPr>
            </a:br>
            <a:r>
              <a:rPr lang="ru-RU" b="1" dirty="0">
                <a:latin typeface="1 Shelley Volante" panose="030306020406070F0B05" pitchFamily="66" charset="0"/>
              </a:rPr>
              <a:t/>
            </a:r>
            <a:br>
              <a:rPr lang="ru-RU" b="1" dirty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> </a:t>
            </a:r>
            <a:br>
              <a:rPr lang="ru-RU" b="1" dirty="0" smtClean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/>
            </a:r>
            <a:br>
              <a:rPr lang="ru-RU" b="1" dirty="0" smtClean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/>
            </a:r>
            <a:br>
              <a:rPr lang="ru-RU" b="1" dirty="0" smtClean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/>
            </a:r>
            <a:br>
              <a:rPr lang="ru-RU" b="1" dirty="0" smtClean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>   </a:t>
            </a:r>
            <a:br>
              <a:rPr lang="ru-RU" b="1" dirty="0" smtClean="0">
                <a:latin typeface="1 Shelley Volante" panose="030306020406070F0B05" pitchFamily="66" charset="0"/>
              </a:rPr>
            </a:br>
            <a:r>
              <a:rPr lang="ru-RU" b="1" dirty="0" smtClean="0">
                <a:latin typeface="1 Shelley Volante" panose="030306020406070F0B05" pitchFamily="66" charset="0"/>
              </a:rPr>
              <a:t>Монахи </a:t>
            </a:r>
            <a:r>
              <a:rPr lang="ru-RU" b="1" dirty="0">
                <a:latin typeface="1 Shelley Volante" panose="030306020406070F0B05" pitchFamily="66" charset="0"/>
              </a:rPr>
              <a:t>монастыря назывались </a:t>
            </a:r>
            <a:r>
              <a:rPr lang="ru-RU" b="1" dirty="0" err="1">
                <a:latin typeface="1 Shelley Volante" panose="030306020406070F0B05" pitchFamily="66" charset="0"/>
              </a:rPr>
              <a:t>хозевитами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3284984"/>
            <a:ext cx="3034680" cy="284117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5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про хозевит\презентация\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Calibri" panose="020F0502020204030204" pitchFamily="34" charset="0"/>
              </a:rPr>
              <a:t>Сейчас он известен как </a:t>
            </a:r>
            <a:r>
              <a:rPr lang="ru-RU" sz="2700" b="1" dirty="0" smtClean="0">
                <a:latin typeface="Calibri" panose="020F0502020204030204" pitchFamily="34" charset="0"/>
              </a:rPr>
              <a:t> Монастырь   </a:t>
            </a:r>
            <a:r>
              <a:rPr lang="ru-RU" sz="2700" b="1" dirty="0">
                <a:latin typeface="Calibri" panose="020F0502020204030204" pitchFamily="34" charset="0"/>
              </a:rPr>
              <a:t>преподобного Георгия </a:t>
            </a:r>
            <a:r>
              <a:rPr lang="ru-RU" sz="2700" b="1" dirty="0" err="1">
                <a:latin typeface="Calibri" panose="020F0502020204030204" pitchFamily="34" charset="0"/>
              </a:rPr>
              <a:t>Хозевита</a:t>
            </a:r>
            <a:r>
              <a:rPr lang="ru-RU" sz="2700" b="1" dirty="0">
                <a:latin typeface="Calibri" panose="020F0502020204030204" pitchFamily="34" charset="0"/>
              </a:rPr>
              <a:t> - это один из самых древних и удивительных монастырей Израиля. 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6416" y="6381328"/>
            <a:ext cx="370384" cy="3600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3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про хозевит\презентация\пещ.Ил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5940152" cy="6043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Место считается святым.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8424" y="273051"/>
            <a:ext cx="298376" cy="419645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</a:rPr>
              <a:t>В </a:t>
            </a:r>
            <a:r>
              <a:rPr lang="ru-RU" sz="2400" dirty="0">
                <a:latin typeface="Calibri" panose="020F0502020204030204" pitchFamily="34" charset="0"/>
              </a:rPr>
              <a:t>Библии говорится, что именно это место  было указано Богом   пророку Илии для его пребывания в пустыне</a:t>
            </a:r>
            <a:r>
              <a:rPr lang="ru-RU" sz="2400" dirty="0" smtClean="0">
                <a:latin typeface="Calibri" panose="020F0502020204030204" pitchFamily="34" charset="0"/>
              </a:rPr>
              <a:t>..</a:t>
            </a:r>
          </a:p>
          <a:p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Пещера пророка    сохранилась</a:t>
            </a:r>
            <a:r>
              <a:rPr lang="ru-RU" sz="2400" b="1" dirty="0">
                <a:latin typeface="Calibri" panose="020F0502020204030204" pitchFamily="34" charset="0"/>
              </a:rPr>
              <a:t>. </a:t>
            </a:r>
            <a:endParaRPr lang="ru-RU" sz="2400" b="1" dirty="0" smtClean="0">
              <a:latin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</a:rPr>
              <a:t>В </a:t>
            </a:r>
            <a:r>
              <a:rPr lang="ru-RU" sz="2400" dirty="0">
                <a:latin typeface="Calibri" panose="020F0502020204030204" pitchFamily="34" charset="0"/>
              </a:rPr>
              <a:t>ней сейчас построена  церковь  имени пророка Илии.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0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про хозевит\презентация\5 кель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7150"/>
            <a:ext cx="5472608" cy="614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Первые отшельники появились в этом святом месте еще в 4 веке..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4408" y="5661248"/>
            <a:ext cx="442392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/>
          <a:p>
            <a:r>
              <a:rPr lang="ru-RU" sz="2400" dirty="0"/>
              <a:t>Постепенно скалы обживали новые монахи и к 7 веку в ущелье проживало около 4 тысяч монахов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8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про хозевит\презентация\7ска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1500"/>
            <a:ext cx="5394176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/>
              <a:t>Каждый из них имел свою пещерку и там молился в уединении всю неделю, но по воскресным дням и праздникам   собирались на совместную службу. Такой тип монастырского устроения назывался </a:t>
            </a:r>
            <a:r>
              <a:rPr lang="ru-RU" sz="2400" u="sng" dirty="0"/>
              <a:t>лаврой.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6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про хозевит\презентация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040560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88224" y="2564904"/>
            <a:ext cx="2160240" cy="4001818"/>
          </a:xfrm>
        </p:spPr>
        <p:txBody>
          <a:bodyPr>
            <a:normAutofit/>
          </a:bodyPr>
          <a:lstStyle/>
          <a:p>
            <a:r>
              <a:rPr lang="ru-RU" sz="2400" dirty="0"/>
              <a:t>В настоящее время в монастыре  проживают 6 греческих монахов. Тип монастыря – </a:t>
            </a:r>
            <a:r>
              <a:rPr lang="ru-RU" sz="2400" u="sng" dirty="0" err="1"/>
              <a:t>киновия</a:t>
            </a:r>
            <a:r>
              <a:rPr lang="ru-RU" sz="2400" u="sng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57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754760" cy="58922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Преп. Иоанн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Хозевит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епископ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Кесарии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0" dirty="0"/>
              <a:t>Прославился высокой духовностью, прозорливостью, именно он считается основателем общежительного монастыря. При нём монастырь сильно вырос. Умер в конце 6 века.</a:t>
            </a:r>
            <a:endParaRPr lang="ru-RU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C:\Users\1\Desktop\про хозевит\презентация\11.Иоанн Хоз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6" y="273050"/>
            <a:ext cx="3605517" cy="5853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237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Хозевитские мученики</vt:lpstr>
      <vt:lpstr>Хозевитский монастырь находится в Иудейской пустыне Палестины </vt:lpstr>
      <vt:lpstr>         Ущелье на местном наречии называется Хузив или Хузива.            Монахи монастыря назывались хозевитами.</vt:lpstr>
      <vt:lpstr>Сейчас он известен как  Монастырь   преподобного Георгия Хозевита - это один из самых древних и удивительных монастырей Израиля.   </vt:lpstr>
      <vt:lpstr>Место считается святым.   </vt:lpstr>
      <vt:lpstr>Первые отшельники появились в этом святом месте еще в 4 веке..  </vt:lpstr>
      <vt:lpstr>Презентация PowerPoint</vt:lpstr>
      <vt:lpstr>В настоящее время в монастыре  проживают 6 греческих монахов. Тип монастыря – киновия.</vt:lpstr>
      <vt:lpstr>Преп. Иоанн Хозевит, епископ Кесарии.   Прославился высокой духовностью, прозорливостью, именно он считается основателем общежительного монастыря. При нём монастырь сильно вырос. Умер в конце 6 века.</vt:lpstr>
      <vt:lpstr>Икона их монастыря Хозевитов .  Преподобные Иоанн и Георгий Хозевиты</vt:lpstr>
      <vt:lpstr>Преподобный Георгий Хозевит. Прославился подвигами еще в юности, строгий аскет, был духовником не только в своем монастыре, но и у отшельников. Предупредил монахов о нападении и разрушении монастыря в 614г., этим спас многих от смерти. Умер в 625г.</vt:lpstr>
      <vt:lpstr>Преподобный Иоанн Новый Хозевит (румынский) - строгий аскет и отшельник. В 1992 году преподобный Иоанн Румын был причислен к лику святых.</vt:lpstr>
      <vt:lpstr>Мучениками в монастыре почитают только монахов, погибших во время   нападения персов в 614г. Тогда  при защите монастыря погибли около 40 монахов..</vt:lpstr>
      <vt:lpstr>Кости и главы  мучеников хозевитских  хранятся в часовне и алтаре храма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Хозевитские мученики</dc:title>
  <dc:creator>1</dc:creator>
  <cp:lastModifiedBy>1</cp:lastModifiedBy>
  <cp:revision>19</cp:revision>
  <dcterms:created xsi:type="dcterms:W3CDTF">2019-02-03T16:51:24Z</dcterms:created>
  <dcterms:modified xsi:type="dcterms:W3CDTF">2019-02-23T08:16:20Z</dcterms:modified>
</cp:coreProperties>
</file>